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3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3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61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89.png"/><Relationship Id="rId39" Type="http://schemas.openxmlformats.org/officeDocument/2006/relationships/image" Target="../media/image140.png"/><Relationship Id="rId21" Type="http://schemas.openxmlformats.org/officeDocument/2006/relationships/image" Target="../media/image123.png"/><Relationship Id="rId34" Type="http://schemas.openxmlformats.org/officeDocument/2006/relationships/image" Target="../media/image135.png"/><Relationship Id="rId42" Type="http://schemas.openxmlformats.org/officeDocument/2006/relationships/image" Target="../media/image143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45" Type="http://schemas.openxmlformats.org/officeDocument/2006/relationships/image" Target="../media/image14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43" Type="http://schemas.openxmlformats.org/officeDocument/2006/relationships/image" Target="../media/image144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20" Type="http://schemas.openxmlformats.org/officeDocument/2006/relationships/image" Target="../media/image122.png"/><Relationship Id="rId41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89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27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29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28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81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29.png"/><Relationship Id="rId5" Type="http://schemas.openxmlformats.org/officeDocument/2006/relationships/image" Target="../media/image184.png"/><Relationship Id="rId15" Type="http://schemas.openxmlformats.org/officeDocument/2006/relationships/image" Target="../media/image192.png"/><Relationship Id="rId10" Type="http://schemas.openxmlformats.org/officeDocument/2006/relationships/image" Target="../media/image12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26" Type="http://schemas.openxmlformats.org/officeDocument/2006/relationships/image" Target="../media/image224.png"/><Relationship Id="rId39" Type="http://schemas.openxmlformats.org/officeDocument/2006/relationships/image" Target="../media/image191.png"/><Relationship Id="rId21" Type="http://schemas.openxmlformats.org/officeDocument/2006/relationships/image" Target="../media/image219.png"/><Relationship Id="rId34" Type="http://schemas.openxmlformats.org/officeDocument/2006/relationships/image" Target="../media/image232.png"/><Relationship Id="rId42" Type="http://schemas.openxmlformats.org/officeDocument/2006/relationships/image" Target="../media/image239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29" Type="http://schemas.openxmlformats.org/officeDocument/2006/relationships/image" Target="../media/image227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24" Type="http://schemas.openxmlformats.org/officeDocument/2006/relationships/image" Target="../media/image222.png"/><Relationship Id="rId32" Type="http://schemas.openxmlformats.org/officeDocument/2006/relationships/image" Target="../media/image230.png"/><Relationship Id="rId37" Type="http://schemas.openxmlformats.org/officeDocument/2006/relationships/image" Target="../media/image235.png"/><Relationship Id="rId40" Type="http://schemas.openxmlformats.org/officeDocument/2006/relationships/image" Target="../media/image237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36" Type="http://schemas.openxmlformats.org/officeDocument/2006/relationships/image" Target="../media/image234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31" Type="http://schemas.openxmlformats.org/officeDocument/2006/relationships/image" Target="../media/image229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33" Type="http://schemas.openxmlformats.org/officeDocument/2006/relationships/image" Target="../media/image231.png"/><Relationship Id="rId38" Type="http://schemas.openxmlformats.org/officeDocument/2006/relationships/image" Target="../media/image2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2.png"/><Relationship Id="rId4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7.png"/><Relationship Id="rId26" Type="http://schemas.openxmlformats.org/officeDocument/2006/relationships/image" Target="../media/image193.png"/><Relationship Id="rId39" Type="http://schemas.openxmlformats.org/officeDocument/2006/relationships/image" Target="../media/image276.png"/><Relationship Id="rId21" Type="http://schemas.openxmlformats.org/officeDocument/2006/relationships/image" Target="../media/image260.png"/><Relationship Id="rId34" Type="http://schemas.openxmlformats.org/officeDocument/2006/relationships/image" Target="../media/image272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7.png"/><Relationship Id="rId41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263.png"/><Relationship Id="rId32" Type="http://schemas.openxmlformats.org/officeDocument/2006/relationships/image" Target="../media/image270.png"/><Relationship Id="rId37" Type="http://schemas.openxmlformats.org/officeDocument/2006/relationships/image" Target="../media/image194.png"/><Relationship Id="rId40" Type="http://schemas.openxmlformats.org/officeDocument/2006/relationships/image" Target="../media/image277.png"/><Relationship Id="rId5" Type="http://schemas.openxmlformats.org/officeDocument/2006/relationships/image" Target="../media/image245.png"/><Relationship Id="rId15" Type="http://schemas.openxmlformats.org/officeDocument/2006/relationships/image" Target="../media/image192.png"/><Relationship Id="rId23" Type="http://schemas.openxmlformats.org/officeDocument/2006/relationships/image" Target="../media/image262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31" Type="http://schemas.openxmlformats.org/officeDocument/2006/relationships/image" Target="../media/image269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1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12" Type="http://schemas.openxmlformats.org/officeDocument/2006/relationships/image" Target="../media/image252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1.png"/><Relationship Id="rId38" Type="http://schemas.openxmlformats.org/officeDocument/2006/relationships/image" Target="../media/image2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187.png"/><Relationship Id="rId4" Type="http://schemas.openxmlformats.org/officeDocument/2006/relationships/image" Target="../media/image281.png"/><Relationship Id="rId9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18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95.png"/><Relationship Id="rId7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63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8.png"/><Relationship Id="rId7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9.png"/><Relationship Id="rId9" Type="http://schemas.openxmlformats.org/officeDocument/2006/relationships/image" Target="../media/image3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4004396" y="2972253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07" y="2247989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7491583" y="1970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8" y="2308480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43C3F-B910-17B7-5676-40A62ACEDB11}"/>
              </a:ext>
            </a:extLst>
          </p:cNvPr>
          <p:cNvSpPr/>
          <p:nvPr/>
        </p:nvSpPr>
        <p:spPr>
          <a:xfrm>
            <a:off x="68131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73977</TotalTime>
  <Words>987</Words>
  <Application>Microsoft Office PowerPoint</Application>
  <PresentationFormat>Widescreen</PresentationFormat>
  <Paragraphs>191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264</cp:revision>
  <dcterms:created xsi:type="dcterms:W3CDTF">2023-07-26T17:49:20Z</dcterms:created>
  <dcterms:modified xsi:type="dcterms:W3CDTF">2025-04-04T22:00:31Z</dcterms:modified>
</cp:coreProperties>
</file>